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8" r:id="rId4"/>
    <p:sldId id="263" r:id="rId5"/>
    <p:sldId id="272" r:id="rId6"/>
    <p:sldId id="264" r:id="rId7"/>
    <p:sldId id="271" r:id="rId8"/>
    <p:sldId id="273" r:id="rId9"/>
    <p:sldId id="270" r:id="rId10"/>
    <p:sldId id="265" r:id="rId11"/>
    <p:sldId id="269" r:id="rId12"/>
    <p:sldId id="267" r:id="rId13"/>
    <p:sldId id="257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D2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예림" userId="99da67396b6a49b4" providerId="LiveId" clId="{5A22097C-C12C-4BE7-9F1B-CC7FC26AF6C8}"/>
    <pc:docChg chg="custSel delSld modSld">
      <pc:chgData name="김 예림" userId="99da67396b6a49b4" providerId="LiveId" clId="{5A22097C-C12C-4BE7-9F1B-CC7FC26AF6C8}" dt="2021-05-31T11:55:12.957" v="37" actId="1076"/>
      <pc:docMkLst>
        <pc:docMk/>
      </pc:docMkLst>
      <pc:sldChg chg="del">
        <pc:chgData name="김 예림" userId="99da67396b6a49b4" providerId="LiveId" clId="{5A22097C-C12C-4BE7-9F1B-CC7FC26AF6C8}" dt="2021-05-31T10:58:18.459" v="11" actId="2696"/>
        <pc:sldMkLst>
          <pc:docMk/>
          <pc:sldMk cId="310583425" sldId="258"/>
        </pc:sldMkLst>
      </pc:sldChg>
      <pc:sldChg chg="del">
        <pc:chgData name="김 예림" userId="99da67396b6a49b4" providerId="LiveId" clId="{5A22097C-C12C-4BE7-9F1B-CC7FC26AF6C8}" dt="2021-05-31T11:38:12.833" v="12" actId="2696"/>
        <pc:sldMkLst>
          <pc:docMk/>
          <pc:sldMk cId="3362563649" sldId="266"/>
        </pc:sldMkLst>
      </pc:sldChg>
      <pc:sldChg chg="addSp modSp mod">
        <pc:chgData name="김 예림" userId="99da67396b6a49b4" providerId="LiveId" clId="{5A22097C-C12C-4BE7-9F1B-CC7FC26AF6C8}" dt="2021-05-31T11:55:12.957" v="37" actId="1076"/>
        <pc:sldMkLst>
          <pc:docMk/>
          <pc:sldMk cId="4044672671" sldId="267"/>
        </pc:sldMkLst>
        <pc:spChg chg="add mod">
          <ac:chgData name="김 예림" userId="99da67396b6a49b4" providerId="LiveId" clId="{5A22097C-C12C-4BE7-9F1B-CC7FC26AF6C8}" dt="2021-05-31T11:39:40.454" v="19" actId="1076"/>
          <ac:spMkLst>
            <pc:docMk/>
            <pc:sldMk cId="4044672671" sldId="267"/>
            <ac:spMk id="2" creationId="{F5D44019-98A3-4825-A773-D2557EA5785B}"/>
          </ac:spMkLst>
        </pc:spChg>
        <pc:spChg chg="add mod">
          <ac:chgData name="김 예림" userId="99da67396b6a49b4" providerId="LiveId" clId="{5A22097C-C12C-4BE7-9F1B-CC7FC26AF6C8}" dt="2021-05-31T11:52:32.821" v="32" actId="14100"/>
          <ac:spMkLst>
            <pc:docMk/>
            <pc:sldMk cId="4044672671" sldId="267"/>
            <ac:spMk id="3" creationId="{229594D8-839C-493B-83F7-076B0DA78568}"/>
          </ac:spMkLst>
        </pc:spChg>
        <pc:spChg chg="add mod">
          <ac:chgData name="김 예림" userId="99da67396b6a49b4" providerId="LiveId" clId="{5A22097C-C12C-4BE7-9F1B-CC7FC26AF6C8}" dt="2021-05-31T11:55:12.957" v="37" actId="1076"/>
          <ac:spMkLst>
            <pc:docMk/>
            <pc:sldMk cId="4044672671" sldId="267"/>
            <ac:spMk id="4" creationId="{99832383-91E0-4E64-A426-38C01FF978FC}"/>
          </ac:spMkLst>
        </pc:spChg>
      </pc:sldChg>
      <pc:sldChg chg="addSp delSp modSp mod">
        <pc:chgData name="김 예림" userId="99da67396b6a49b4" providerId="LiveId" clId="{5A22097C-C12C-4BE7-9F1B-CC7FC26AF6C8}" dt="2021-05-31T10:53:14.433" v="10" actId="1076"/>
        <pc:sldMkLst>
          <pc:docMk/>
          <pc:sldMk cId="4202423647" sldId="269"/>
        </pc:sldMkLst>
        <pc:spChg chg="add mod">
          <ac:chgData name="김 예림" userId="99da67396b6a49b4" providerId="LiveId" clId="{5A22097C-C12C-4BE7-9F1B-CC7FC26AF6C8}" dt="2021-05-31T10:53:14.433" v="10" actId="1076"/>
          <ac:spMkLst>
            <pc:docMk/>
            <pc:sldMk cId="4202423647" sldId="269"/>
            <ac:spMk id="12" creationId="{4F3D2023-1243-4A5D-893F-4DC6062AB8C7}"/>
          </ac:spMkLst>
        </pc:spChg>
        <pc:graphicFrameChg chg="add del mod">
          <ac:chgData name="김 예림" userId="99da67396b6a49b4" providerId="LiveId" clId="{5A22097C-C12C-4BE7-9F1B-CC7FC26AF6C8}" dt="2021-05-31T10:51:07.421" v="2" actId="478"/>
          <ac:graphicFrameMkLst>
            <pc:docMk/>
            <pc:sldMk cId="4202423647" sldId="269"/>
            <ac:graphicFrameMk id="2" creationId="{91F0F2A5-1C57-4ABF-9B50-25F21C12B77A}"/>
          </ac:graphicFrameMkLst>
        </pc:graphicFrameChg>
      </pc:sldChg>
    </pc:docChg>
  </pc:docChgLst>
</pc:chgInfo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2.jpe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E3ABCB-927C-4CF9-BDD8-BA96CE711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6048C8-A9E8-4620-BABF-50A577E05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D57391-6A94-4242-9F99-21116C521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E61772-3AC5-4169-B68B-3FB46FBDE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C1ED51-5FAC-4DBB-9D9B-885006356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353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B59466-BBC4-411A-8E55-36B186D77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B7D87B-285C-4337-80A1-C61AD53F6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1E34A1-3721-4D0F-9321-0233E91B9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C3F600-2C46-483A-9034-4EAA96F75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541AA7-CB5C-4593-B767-55F60472E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200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6B1DFD-65F3-4843-9B84-53C1498484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23AE38-7FBF-4810-B70B-4306FF5CA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B60800-C439-4B80-A153-F1D272BA6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F312B9-9045-49F7-BC54-03CC9E0B9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292CDF-8149-436C-89DF-756DDC005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53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6D908E-B895-482F-8711-7655D756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B8AF23-E896-49EC-BB1C-A60C0E76E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BF9E74-75C6-4B15-9B6F-A1A357C0B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B2F95F-963D-4851-86F4-BAFDAF430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DAF616-BEA5-433A-A125-49C2B6A0A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46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DC256F-C630-4033-95CC-6C9B7758E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90348C-69BD-43BE-B0D5-586CE2D51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29E911-8D24-4839-84DD-732792AC9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BD29E4-5326-42FF-BDD0-AA464DC06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9A46CC-BB68-4F4B-A6E9-635102DAD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477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33048-BE3F-4E70-ACF3-475D2B0F0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55FFCB-6FE4-49DE-B927-64C0017C03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6720D2-CDCC-475C-92C8-26B8F1E8D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EA56BC-08A2-404F-8259-E3D682ADE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721FA7-B580-4B2B-A3CB-101872C18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A5EC5E-8376-419E-AD00-611E613EC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024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DA246-D749-4794-9F94-8358178B4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F46F43-0FBE-42FE-A4AD-4387266DA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E05421-6341-45AA-8229-48D655BBD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21E1E4-644B-496D-9108-F9838B4936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8DCA52-5686-4A3F-A402-6C2F6AF01E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572F9D-35EA-4B3B-BEF8-5FD495657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4D69ADA-D891-48A1-AF43-3A6B002A0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09C0DBD-D9EF-4EC5-AA9F-0233B4E60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869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0C5EE-F9A2-4B38-ADED-E72684F2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E6C8F9-3E49-4036-9A70-0D555FB35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D16C11-D7ED-42EB-B49E-AE77A16C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19F8C1-7D8B-4E97-89B5-0DA5B8743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333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4BFBEE-1209-4C0D-BB08-E459DCB1D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7C050B9-0FF5-4EFE-90F4-2705B6F59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BECE45-C633-48DD-B8D9-3367467E2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567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C91497-5B4F-406A-A5EE-138E4DFF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8B4CF0-05E0-4BB7-B1EC-B39B3DF87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4BB0B5-A5BD-4B1A-A4FC-F53AA8233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0AE4AC-AB08-4429-B9BE-8318D4501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E0E481-2310-415B-88DB-688C87D0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1B5EFC-53F1-465E-A115-35352BD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308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BA5E13-FD4D-4215-B730-888EAFCC7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81457D6-77E9-49E7-9FD6-FCF33AA57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B7BC7C-E7B2-438F-8683-F897FDC2F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907225-8432-4548-A27D-587C5F5B8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47F9E3-BADC-4A25-A19A-2DC019581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9CD58C-8E85-403A-9939-C49DE1B5E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49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FA6864-A383-4CD8-8A84-23832844D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9F3F98-D52F-4441-A477-A78DDD1C5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3F4E9E-291C-47DB-BDDE-D7AFC911AC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B5CF1-FC4D-498E-B2DB-618EE3700C43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188EFD-D909-482F-BE5D-262BB748B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7EEA89-0CEB-47A1-A63E-B3B62D185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74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hyperlink" Target="file:///C:\Users\&#44608;&#50696;&#47548;\OneDrive\&#47928;&#49436;\&#50937;&#54532;%20&#53568;&#54532;&#47196;&#51229;&#53944;\firstpage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4399DE-A7D4-4374-9B9F-737C5AA6192C}"/>
              </a:ext>
            </a:extLst>
          </p:cNvPr>
          <p:cNvSpPr txBox="1"/>
          <p:nvPr/>
        </p:nvSpPr>
        <p:spPr>
          <a:xfrm>
            <a:off x="10081646" y="6265865"/>
            <a:ext cx="17443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Desgined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 2018 YPTLAB</a:t>
            </a:r>
            <a:endParaRPr lang="ko-KR" altLang="en-US" sz="1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45685C0-6B51-4306-BF71-8F0F182BEB53}"/>
              </a:ext>
            </a:extLst>
          </p:cNvPr>
          <p:cNvCxnSpPr>
            <a:cxnSpLocks/>
          </p:cNvCxnSpPr>
          <p:nvPr/>
        </p:nvCxnSpPr>
        <p:spPr>
          <a:xfrm>
            <a:off x="348276" y="1686110"/>
            <a:ext cx="31834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69A7FAA-3802-4525-8157-04AF3072C3D6}"/>
              </a:ext>
            </a:extLst>
          </p:cNvPr>
          <p:cNvSpPr txBox="1"/>
          <p:nvPr/>
        </p:nvSpPr>
        <p:spPr>
          <a:xfrm>
            <a:off x="615554" y="1754953"/>
            <a:ext cx="2737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Website for first-birthday party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73CC374-A08C-401F-B3BB-558632252688}"/>
              </a:ext>
            </a:extLst>
          </p:cNvPr>
          <p:cNvSpPr/>
          <p:nvPr/>
        </p:nvSpPr>
        <p:spPr>
          <a:xfrm>
            <a:off x="422693" y="1124128"/>
            <a:ext cx="1068180" cy="455834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E03D4-0FBC-4018-A501-15A3D0BECED1}"/>
              </a:ext>
            </a:extLst>
          </p:cNvPr>
          <p:cNvSpPr txBox="1"/>
          <p:nvPr/>
        </p:nvSpPr>
        <p:spPr>
          <a:xfrm>
            <a:off x="556917" y="356144"/>
            <a:ext cx="285526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F2BP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0FE66C-6C4B-4EB7-872C-59BE27DCA9AA}"/>
              </a:ext>
            </a:extLst>
          </p:cNvPr>
          <p:cNvSpPr txBox="1"/>
          <p:nvPr/>
        </p:nvSpPr>
        <p:spPr>
          <a:xfrm>
            <a:off x="8036653" y="5058562"/>
            <a:ext cx="29995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202135740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김예림</a:t>
            </a:r>
          </a:p>
        </p:txBody>
      </p:sp>
    </p:spTree>
    <p:extLst>
      <p:ext uri="{BB962C8B-B14F-4D97-AF65-F5344CB8AC3E}">
        <p14:creationId xmlns:p14="http://schemas.microsoft.com/office/powerpoint/2010/main" val="3863668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14459" y="77143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63970" y="404749"/>
            <a:ext cx="45836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0" i="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Host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D5B704-664E-4B8B-BDF8-C386C8BD3858}"/>
              </a:ext>
            </a:extLst>
          </p:cNvPr>
          <p:cNvCxnSpPr>
            <a:cxnSpLocks/>
          </p:cNvCxnSpPr>
          <p:nvPr/>
        </p:nvCxnSpPr>
        <p:spPr>
          <a:xfrm flipV="1">
            <a:off x="317128" y="1314531"/>
            <a:ext cx="4060343" cy="29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BE98B84-315D-43DA-9E59-25294FD307A1}"/>
              </a:ext>
            </a:extLst>
          </p:cNvPr>
          <p:cNvCxnSpPr>
            <a:cxnSpLocks/>
          </p:cNvCxnSpPr>
          <p:nvPr/>
        </p:nvCxnSpPr>
        <p:spPr>
          <a:xfrm>
            <a:off x="6864246" y="1314531"/>
            <a:ext cx="47878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7F701F0D-1C04-4DAD-96B7-18FE5C1EC63E}"/>
              </a:ext>
            </a:extLst>
          </p:cNvPr>
          <p:cNvSpPr/>
          <p:nvPr/>
        </p:nvSpPr>
        <p:spPr>
          <a:xfrm>
            <a:off x="4362406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FE95F1-01E4-43F6-914D-ED830B75ABAA}"/>
              </a:ext>
            </a:extLst>
          </p:cNvPr>
          <p:cNvSpPr/>
          <p:nvPr/>
        </p:nvSpPr>
        <p:spPr>
          <a:xfrm>
            <a:off x="6752549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AD78D3F-B389-4541-B446-53923A56B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28" y="2097485"/>
            <a:ext cx="5424356" cy="338965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BC48747-D0C2-4016-ADC4-371625669D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239" y="2097485"/>
            <a:ext cx="60960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120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14459" y="77143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63970" y="404749"/>
            <a:ext cx="45836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0" i="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Concept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D5B704-664E-4B8B-BDF8-C386C8BD3858}"/>
              </a:ext>
            </a:extLst>
          </p:cNvPr>
          <p:cNvCxnSpPr>
            <a:cxnSpLocks/>
          </p:cNvCxnSpPr>
          <p:nvPr/>
        </p:nvCxnSpPr>
        <p:spPr>
          <a:xfrm flipV="1">
            <a:off x="317128" y="1314531"/>
            <a:ext cx="4060343" cy="29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BE98B84-315D-43DA-9E59-25294FD307A1}"/>
              </a:ext>
            </a:extLst>
          </p:cNvPr>
          <p:cNvCxnSpPr>
            <a:cxnSpLocks/>
          </p:cNvCxnSpPr>
          <p:nvPr/>
        </p:nvCxnSpPr>
        <p:spPr>
          <a:xfrm>
            <a:off x="6864246" y="1314531"/>
            <a:ext cx="47878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7F701F0D-1C04-4DAD-96B7-18FE5C1EC63E}"/>
              </a:ext>
            </a:extLst>
          </p:cNvPr>
          <p:cNvSpPr/>
          <p:nvPr/>
        </p:nvSpPr>
        <p:spPr>
          <a:xfrm>
            <a:off x="4362406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FE95F1-01E4-43F6-914D-ED830B75ABAA}"/>
              </a:ext>
            </a:extLst>
          </p:cNvPr>
          <p:cNvSpPr/>
          <p:nvPr/>
        </p:nvSpPr>
        <p:spPr>
          <a:xfrm>
            <a:off x="6752549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0332F41-7474-4E6D-A197-5EBEFAB88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59" y="2198362"/>
            <a:ext cx="5448537" cy="34047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1782738-DDC5-4A4C-BC16-75DB0B08BF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8070" y="2198363"/>
            <a:ext cx="6285720" cy="34047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F3D2023-1243-4A5D-893F-4DC6062AB8C7}"/>
              </a:ext>
            </a:extLst>
          </p:cNvPr>
          <p:cNvSpPr txBox="1"/>
          <p:nvPr/>
        </p:nvSpPr>
        <p:spPr>
          <a:xfrm>
            <a:off x="11021266" y="6333070"/>
            <a:ext cx="10025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 err="1">
                <a:hlinkClick r:id="rId4" action="ppaction://hlinkfile"/>
              </a:rPr>
              <a:t>firstpage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202423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14459" y="77143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63970" y="404749"/>
            <a:ext cx="67331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Conclusion &amp; Future work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D5B704-664E-4B8B-BDF8-C386C8BD3858}"/>
              </a:ext>
            </a:extLst>
          </p:cNvPr>
          <p:cNvCxnSpPr>
            <a:cxnSpLocks/>
          </p:cNvCxnSpPr>
          <p:nvPr/>
        </p:nvCxnSpPr>
        <p:spPr>
          <a:xfrm>
            <a:off x="317128" y="1314531"/>
            <a:ext cx="452355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BE98B84-315D-43DA-9E59-25294FD307A1}"/>
              </a:ext>
            </a:extLst>
          </p:cNvPr>
          <p:cNvCxnSpPr>
            <a:cxnSpLocks/>
          </p:cNvCxnSpPr>
          <p:nvPr/>
        </p:nvCxnSpPr>
        <p:spPr>
          <a:xfrm>
            <a:off x="6864246" y="1314531"/>
            <a:ext cx="47878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7F701F0D-1C04-4DAD-96B7-18FE5C1EC63E}"/>
              </a:ext>
            </a:extLst>
          </p:cNvPr>
          <p:cNvSpPr/>
          <p:nvPr/>
        </p:nvSpPr>
        <p:spPr>
          <a:xfrm>
            <a:off x="4825621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FE95F1-01E4-43F6-914D-ED830B75ABAA}"/>
              </a:ext>
            </a:extLst>
          </p:cNvPr>
          <p:cNvSpPr/>
          <p:nvPr/>
        </p:nvSpPr>
        <p:spPr>
          <a:xfrm>
            <a:off x="6752549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D44019-98A3-4825-A773-D2557EA5785B}"/>
              </a:ext>
            </a:extLst>
          </p:cNvPr>
          <p:cNvSpPr txBox="1"/>
          <p:nvPr/>
        </p:nvSpPr>
        <p:spPr>
          <a:xfrm>
            <a:off x="657221" y="1828800"/>
            <a:ext cx="39577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0" i="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It has only realized what it was thinking on the surface.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9594D8-839C-493B-83F7-076B0DA78568}"/>
              </a:ext>
            </a:extLst>
          </p:cNvPr>
          <p:cNvSpPr txBox="1"/>
          <p:nvPr/>
        </p:nvSpPr>
        <p:spPr>
          <a:xfrm>
            <a:off x="657222" y="3174065"/>
            <a:ext cx="68677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0" i="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But if I learn more various programming languages, I can make the webpage that I planned.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832383-91E0-4E64-A426-38C01FF978FC}"/>
              </a:ext>
            </a:extLst>
          </p:cNvPr>
          <p:cNvSpPr txBox="1"/>
          <p:nvPr/>
        </p:nvSpPr>
        <p:spPr>
          <a:xfrm>
            <a:off x="606887" y="4659672"/>
            <a:ext cx="107651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0" i="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When I learn what it takes to make a website, I want to make this website again.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4672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4399DE-A7D4-4374-9B9F-737C5AA6192C}"/>
              </a:ext>
            </a:extLst>
          </p:cNvPr>
          <p:cNvSpPr txBox="1"/>
          <p:nvPr/>
        </p:nvSpPr>
        <p:spPr>
          <a:xfrm>
            <a:off x="10081646" y="6265865"/>
            <a:ext cx="17443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Desgined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 2018 YPTLAB</a:t>
            </a:r>
            <a:endParaRPr lang="ko-KR" altLang="en-US" sz="1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87A7DEF-A1A5-45DB-98A4-DF0BB676C627}"/>
              </a:ext>
            </a:extLst>
          </p:cNvPr>
          <p:cNvCxnSpPr/>
          <p:nvPr/>
        </p:nvCxnSpPr>
        <p:spPr>
          <a:xfrm>
            <a:off x="422693" y="1303234"/>
            <a:ext cx="14534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B3FCA96D-33A3-4F8F-8F65-992B97B15DA5}"/>
              </a:ext>
            </a:extLst>
          </p:cNvPr>
          <p:cNvSpPr/>
          <p:nvPr/>
        </p:nvSpPr>
        <p:spPr>
          <a:xfrm>
            <a:off x="404260" y="413889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E03D4-0FBC-4018-A501-15A3D0BECED1}"/>
              </a:ext>
            </a:extLst>
          </p:cNvPr>
          <p:cNvSpPr txBox="1"/>
          <p:nvPr/>
        </p:nvSpPr>
        <p:spPr>
          <a:xfrm>
            <a:off x="422693" y="474452"/>
            <a:ext cx="28552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5788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89960" y="1431309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22693" y="474452"/>
            <a:ext cx="45836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Project</a:t>
            </a:r>
            <a:r>
              <a:rPr lang="ko-KR" altLang="en-US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title</a:t>
            </a:r>
          </a:p>
          <a:p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Motivation &amp; Goal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D5B704-664E-4B8B-BDF8-C386C8BD3858}"/>
              </a:ext>
            </a:extLst>
          </p:cNvPr>
          <p:cNvCxnSpPr>
            <a:cxnSpLocks/>
          </p:cNvCxnSpPr>
          <p:nvPr/>
        </p:nvCxnSpPr>
        <p:spPr>
          <a:xfrm flipV="1">
            <a:off x="422693" y="1934289"/>
            <a:ext cx="4060343" cy="29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BE98B84-315D-43DA-9E59-25294FD307A1}"/>
              </a:ext>
            </a:extLst>
          </p:cNvPr>
          <p:cNvCxnSpPr>
            <a:cxnSpLocks/>
          </p:cNvCxnSpPr>
          <p:nvPr/>
        </p:nvCxnSpPr>
        <p:spPr>
          <a:xfrm>
            <a:off x="6969811" y="1934289"/>
            <a:ext cx="47878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7F701F0D-1C04-4DAD-96B7-18FE5C1EC63E}"/>
              </a:ext>
            </a:extLst>
          </p:cNvPr>
          <p:cNvSpPr/>
          <p:nvPr/>
        </p:nvSpPr>
        <p:spPr>
          <a:xfrm>
            <a:off x="4467971" y="1874630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FE95F1-01E4-43F6-914D-ED830B75ABAA}"/>
              </a:ext>
            </a:extLst>
          </p:cNvPr>
          <p:cNvSpPr/>
          <p:nvPr/>
        </p:nvSpPr>
        <p:spPr>
          <a:xfrm>
            <a:off x="6858114" y="1874630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80865-1F0C-4393-B3C7-9E28E265806E}"/>
              </a:ext>
            </a:extLst>
          </p:cNvPr>
          <p:cNvSpPr txBox="1"/>
          <p:nvPr/>
        </p:nvSpPr>
        <p:spPr>
          <a:xfrm>
            <a:off x="5390960" y="2429684"/>
            <a:ext cx="5224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:for first-birthday party</a:t>
            </a:r>
            <a:endParaRPr lang="ko-KR" altLang="en-US" sz="3600" dirty="0">
              <a:solidFill>
                <a:schemeClr val="bg1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4D992-1ADA-4DC7-A770-5B4AED3EDD97}"/>
              </a:ext>
            </a:extLst>
          </p:cNvPr>
          <p:cNvSpPr txBox="1"/>
          <p:nvPr/>
        </p:nvSpPr>
        <p:spPr>
          <a:xfrm>
            <a:off x="2564561" y="1920925"/>
            <a:ext cx="251222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F2BP</a:t>
            </a:r>
            <a:endParaRPr lang="ko-KR" altLang="en-US" sz="8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6631F2D-60F4-4005-9F8D-C85578AC2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931" y="3781985"/>
            <a:ext cx="1718717" cy="2868399"/>
          </a:xfrm>
          <a:prstGeom prst="rect">
            <a:avLst/>
          </a:prstGeom>
        </p:spPr>
      </p:pic>
      <p:cxnSp>
        <p:nvCxnSpPr>
          <p:cNvPr id="11" name="연결선: 구부러짐 10">
            <a:extLst>
              <a:ext uri="{FF2B5EF4-FFF2-40B4-BE49-F238E27FC236}">
                <a16:creationId xmlns:a16="http://schemas.microsoft.com/office/drawing/2014/main" id="{FDF4C1F7-3C42-4239-BE2D-6133861EC7DA}"/>
              </a:ext>
            </a:extLst>
          </p:cNvPr>
          <p:cNvCxnSpPr>
            <a:cxnSpLocks/>
          </p:cNvCxnSpPr>
          <p:nvPr/>
        </p:nvCxnSpPr>
        <p:spPr>
          <a:xfrm rot="16200000" flipV="1">
            <a:off x="1770078" y="5749031"/>
            <a:ext cx="704676" cy="318784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7DE8B4B9-4A58-4E35-BA1B-B9A062128EA3}"/>
              </a:ext>
            </a:extLst>
          </p:cNvPr>
          <p:cNvCxnSpPr/>
          <p:nvPr/>
        </p:nvCxnSpPr>
        <p:spPr>
          <a:xfrm rot="10800000" flipV="1">
            <a:off x="1963024" y="5488973"/>
            <a:ext cx="402672" cy="67112"/>
          </a:xfrm>
          <a:prstGeom prst="curved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구부러짐 30">
            <a:extLst>
              <a:ext uri="{FF2B5EF4-FFF2-40B4-BE49-F238E27FC236}">
                <a16:creationId xmlns:a16="http://schemas.microsoft.com/office/drawing/2014/main" id="{A9CE9B46-573A-47C5-A5A0-060D48B20A47}"/>
              </a:ext>
            </a:extLst>
          </p:cNvPr>
          <p:cNvCxnSpPr/>
          <p:nvPr/>
        </p:nvCxnSpPr>
        <p:spPr>
          <a:xfrm rot="16200000" flipH="1">
            <a:off x="1791050" y="5417666"/>
            <a:ext cx="192947" cy="151002"/>
          </a:xfrm>
          <a:prstGeom prst="curved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&quot;허용 안 됨&quot; 기호 33">
            <a:extLst>
              <a:ext uri="{FF2B5EF4-FFF2-40B4-BE49-F238E27FC236}">
                <a16:creationId xmlns:a16="http://schemas.microsoft.com/office/drawing/2014/main" id="{7133A18C-2173-4300-8626-D2ACD8D50ADA}"/>
              </a:ext>
            </a:extLst>
          </p:cNvPr>
          <p:cNvSpPr/>
          <p:nvPr/>
        </p:nvSpPr>
        <p:spPr>
          <a:xfrm>
            <a:off x="850168" y="3886676"/>
            <a:ext cx="2589318" cy="2605602"/>
          </a:xfrm>
          <a:prstGeom prst="noSmoking">
            <a:avLst>
              <a:gd name="adj" fmla="val 6761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39E2561-AF3E-45CF-91AE-65AC52611371}"/>
              </a:ext>
            </a:extLst>
          </p:cNvPr>
          <p:cNvSpPr txBox="1"/>
          <p:nvPr/>
        </p:nvSpPr>
        <p:spPr>
          <a:xfrm>
            <a:off x="265149" y="3076015"/>
            <a:ext cx="21877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Motivation: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BAD4B8-CF65-4C73-AFB4-1CF6AD802E66}"/>
              </a:ext>
            </a:extLst>
          </p:cNvPr>
          <p:cNvSpPr txBox="1"/>
          <p:nvPr/>
        </p:nvSpPr>
        <p:spPr>
          <a:xfrm>
            <a:off x="3530739" y="4391885"/>
            <a:ext cx="37204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Zoom or </a:t>
            </a:r>
            <a:r>
              <a:rPr lang="en-US" altLang="ko-KR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Webex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2400" b="0" i="0" dirty="0">
                <a:solidFill>
                  <a:srgbClr val="424242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Non-face-to-face meeting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9CF2FB9-8368-48CF-8CDD-93CD454DC6ED}"/>
              </a:ext>
            </a:extLst>
          </p:cNvPr>
          <p:cNvSpPr txBox="1"/>
          <p:nvPr/>
        </p:nvSpPr>
        <p:spPr>
          <a:xfrm>
            <a:off x="7766351" y="3395753"/>
            <a:ext cx="10823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Goal: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0B9AD1F-F2CA-4A4A-B9B5-6E415918D13E}"/>
              </a:ext>
            </a:extLst>
          </p:cNvPr>
          <p:cNvSpPr txBox="1"/>
          <p:nvPr/>
        </p:nvSpPr>
        <p:spPr>
          <a:xfrm>
            <a:off x="8160635" y="4039587"/>
            <a:ext cx="318119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 web page can have first birthday party non-face-to-face.</a:t>
            </a:r>
            <a:endParaRPr lang="ko-KR" altLang="en-US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435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34" grpId="0" animBg="1"/>
      <p:bldP spid="35" grpId="0"/>
      <p:bldP spid="36" grpId="0"/>
      <p:bldP spid="37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14459" y="77143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63970" y="404749"/>
            <a:ext cx="45836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Related work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D5B704-664E-4B8B-BDF8-C386C8BD3858}"/>
              </a:ext>
            </a:extLst>
          </p:cNvPr>
          <p:cNvCxnSpPr>
            <a:cxnSpLocks/>
          </p:cNvCxnSpPr>
          <p:nvPr/>
        </p:nvCxnSpPr>
        <p:spPr>
          <a:xfrm flipV="1">
            <a:off x="317128" y="1314531"/>
            <a:ext cx="4060343" cy="29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BE98B84-315D-43DA-9E59-25294FD307A1}"/>
              </a:ext>
            </a:extLst>
          </p:cNvPr>
          <p:cNvCxnSpPr>
            <a:cxnSpLocks/>
          </p:cNvCxnSpPr>
          <p:nvPr/>
        </p:nvCxnSpPr>
        <p:spPr>
          <a:xfrm>
            <a:off x="6864246" y="1314531"/>
            <a:ext cx="47878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7F701F0D-1C04-4DAD-96B7-18FE5C1EC63E}"/>
              </a:ext>
            </a:extLst>
          </p:cNvPr>
          <p:cNvSpPr/>
          <p:nvPr/>
        </p:nvSpPr>
        <p:spPr>
          <a:xfrm>
            <a:off x="4362406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FE95F1-01E4-43F6-914D-ED830B75ABAA}"/>
              </a:ext>
            </a:extLst>
          </p:cNvPr>
          <p:cNvSpPr/>
          <p:nvPr/>
        </p:nvSpPr>
        <p:spPr>
          <a:xfrm>
            <a:off x="6752549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26" name="Picture 2" descr="美ㆍ英 이어 독일도 화상회의 '줌' 사용 금지…“보안 우려”">
            <a:extLst>
              <a:ext uri="{FF2B5EF4-FFF2-40B4-BE49-F238E27FC236}">
                <a16:creationId xmlns:a16="http://schemas.microsoft.com/office/drawing/2014/main" id="{D516A984-E261-4865-AF43-34CDD4D92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984" y="2574038"/>
            <a:ext cx="2662456" cy="2662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04FAAC3-DE41-4177-BDC6-901222F9B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749" y="2574038"/>
            <a:ext cx="2804502" cy="28045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A96BD9-F4C2-4E4C-924B-AC419A7E2EB0}"/>
              </a:ext>
            </a:extLst>
          </p:cNvPr>
          <p:cNvSpPr txBox="1"/>
          <p:nvPr/>
        </p:nvSpPr>
        <p:spPr>
          <a:xfrm>
            <a:off x="8342568" y="3191459"/>
            <a:ext cx="26624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0" i="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Non-face-to-face video calls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0275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14459" y="77143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63970" y="404749"/>
            <a:ext cx="63885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First page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D5B704-664E-4B8B-BDF8-C386C8BD3858}"/>
              </a:ext>
            </a:extLst>
          </p:cNvPr>
          <p:cNvCxnSpPr>
            <a:cxnSpLocks/>
          </p:cNvCxnSpPr>
          <p:nvPr/>
        </p:nvCxnSpPr>
        <p:spPr>
          <a:xfrm flipV="1">
            <a:off x="317128" y="1314531"/>
            <a:ext cx="4060343" cy="29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BE98B84-315D-43DA-9E59-25294FD307A1}"/>
              </a:ext>
            </a:extLst>
          </p:cNvPr>
          <p:cNvCxnSpPr>
            <a:cxnSpLocks/>
          </p:cNvCxnSpPr>
          <p:nvPr/>
        </p:nvCxnSpPr>
        <p:spPr>
          <a:xfrm>
            <a:off x="6864246" y="1314531"/>
            <a:ext cx="47878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7F701F0D-1C04-4DAD-96B7-18FE5C1EC63E}"/>
              </a:ext>
            </a:extLst>
          </p:cNvPr>
          <p:cNvSpPr/>
          <p:nvPr/>
        </p:nvSpPr>
        <p:spPr>
          <a:xfrm>
            <a:off x="4362406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FE95F1-01E4-43F6-914D-ED830B75ABAA}"/>
              </a:ext>
            </a:extLst>
          </p:cNvPr>
          <p:cNvSpPr/>
          <p:nvPr/>
        </p:nvSpPr>
        <p:spPr>
          <a:xfrm>
            <a:off x="6752549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A1B46E-48B5-408B-9488-E2C6E24395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" y="1874499"/>
            <a:ext cx="5481411" cy="34253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0A67F60-9292-43A3-95F0-798966D0B7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033" y="1890423"/>
            <a:ext cx="6323643" cy="342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521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14459" y="77143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63970" y="404749"/>
            <a:ext cx="66324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Main Page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(Addition)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D5B704-664E-4B8B-BDF8-C386C8BD3858}"/>
              </a:ext>
            </a:extLst>
          </p:cNvPr>
          <p:cNvCxnSpPr>
            <a:cxnSpLocks/>
          </p:cNvCxnSpPr>
          <p:nvPr/>
        </p:nvCxnSpPr>
        <p:spPr>
          <a:xfrm flipV="1">
            <a:off x="317128" y="1314531"/>
            <a:ext cx="4060343" cy="29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BE98B84-315D-43DA-9E59-25294FD307A1}"/>
              </a:ext>
            </a:extLst>
          </p:cNvPr>
          <p:cNvCxnSpPr>
            <a:cxnSpLocks/>
          </p:cNvCxnSpPr>
          <p:nvPr/>
        </p:nvCxnSpPr>
        <p:spPr>
          <a:xfrm>
            <a:off x="6864246" y="1314531"/>
            <a:ext cx="47878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7F701F0D-1C04-4DAD-96B7-18FE5C1EC63E}"/>
              </a:ext>
            </a:extLst>
          </p:cNvPr>
          <p:cNvSpPr/>
          <p:nvPr/>
        </p:nvSpPr>
        <p:spPr>
          <a:xfrm>
            <a:off x="4362406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FE95F1-01E4-43F6-914D-ED830B75ABAA}"/>
              </a:ext>
            </a:extLst>
          </p:cNvPr>
          <p:cNvSpPr/>
          <p:nvPr/>
        </p:nvSpPr>
        <p:spPr>
          <a:xfrm>
            <a:off x="6752549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1E8D8ED-6BE0-4ED1-AD6D-34CE688AE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671" y="1851299"/>
            <a:ext cx="8338657" cy="451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951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14459" y="77143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63970" y="404749"/>
            <a:ext cx="66324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Participation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D5B704-664E-4B8B-BDF8-C386C8BD3858}"/>
              </a:ext>
            </a:extLst>
          </p:cNvPr>
          <p:cNvCxnSpPr>
            <a:cxnSpLocks/>
          </p:cNvCxnSpPr>
          <p:nvPr/>
        </p:nvCxnSpPr>
        <p:spPr>
          <a:xfrm flipV="1">
            <a:off x="317128" y="1314531"/>
            <a:ext cx="4060343" cy="29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BE98B84-315D-43DA-9E59-25294FD307A1}"/>
              </a:ext>
            </a:extLst>
          </p:cNvPr>
          <p:cNvCxnSpPr>
            <a:cxnSpLocks/>
          </p:cNvCxnSpPr>
          <p:nvPr/>
        </p:nvCxnSpPr>
        <p:spPr>
          <a:xfrm>
            <a:off x="6864246" y="1314531"/>
            <a:ext cx="47878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7F701F0D-1C04-4DAD-96B7-18FE5C1EC63E}"/>
              </a:ext>
            </a:extLst>
          </p:cNvPr>
          <p:cNvSpPr/>
          <p:nvPr/>
        </p:nvSpPr>
        <p:spPr>
          <a:xfrm>
            <a:off x="4362406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FE95F1-01E4-43F6-914D-ED830B75ABAA}"/>
              </a:ext>
            </a:extLst>
          </p:cNvPr>
          <p:cNvSpPr/>
          <p:nvPr/>
        </p:nvSpPr>
        <p:spPr>
          <a:xfrm>
            <a:off x="6752549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385F3A-3B26-4913-8A89-788BE8C15147}"/>
              </a:ext>
            </a:extLst>
          </p:cNvPr>
          <p:cNvSpPr txBox="1"/>
          <p:nvPr/>
        </p:nvSpPr>
        <p:spPr>
          <a:xfrm>
            <a:off x="544640" y="4633632"/>
            <a:ext cx="70852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b="0" i="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If you enter the code, you can attend the first-birthday party non-face-to-face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"/>
              </a:rPr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862B727-484F-4B93-8A42-F6A56A390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40" y="1514530"/>
            <a:ext cx="4894812" cy="305874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84C4F7A-03C6-4B64-8FA1-CB25FC54B8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549" y="1514530"/>
            <a:ext cx="4894812" cy="305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50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14459" y="77143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63970" y="404749"/>
            <a:ext cx="66324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Participation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D5B704-664E-4B8B-BDF8-C386C8BD3858}"/>
              </a:ext>
            </a:extLst>
          </p:cNvPr>
          <p:cNvCxnSpPr>
            <a:cxnSpLocks/>
          </p:cNvCxnSpPr>
          <p:nvPr/>
        </p:nvCxnSpPr>
        <p:spPr>
          <a:xfrm flipV="1">
            <a:off x="317128" y="1314531"/>
            <a:ext cx="4060343" cy="29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BE98B84-315D-43DA-9E59-25294FD307A1}"/>
              </a:ext>
            </a:extLst>
          </p:cNvPr>
          <p:cNvCxnSpPr>
            <a:cxnSpLocks/>
          </p:cNvCxnSpPr>
          <p:nvPr/>
        </p:nvCxnSpPr>
        <p:spPr>
          <a:xfrm>
            <a:off x="6864246" y="1314531"/>
            <a:ext cx="47878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7F701F0D-1C04-4DAD-96B7-18FE5C1EC63E}"/>
              </a:ext>
            </a:extLst>
          </p:cNvPr>
          <p:cNvSpPr/>
          <p:nvPr/>
        </p:nvSpPr>
        <p:spPr>
          <a:xfrm>
            <a:off x="4362406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FE95F1-01E4-43F6-914D-ED830B75ABAA}"/>
              </a:ext>
            </a:extLst>
          </p:cNvPr>
          <p:cNvSpPr/>
          <p:nvPr/>
        </p:nvSpPr>
        <p:spPr>
          <a:xfrm>
            <a:off x="6752549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CD6FBB-4B87-4480-B1E7-455E16A7BA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28" y="1504394"/>
            <a:ext cx="6258811" cy="339018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7C0AEF4-C3DD-4911-B1C0-E83CC3534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203" y="3235006"/>
            <a:ext cx="6127669" cy="331915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35308C3-4B5F-4451-AC0B-25F492A503A8}"/>
              </a:ext>
            </a:extLst>
          </p:cNvPr>
          <p:cNvSpPr txBox="1"/>
          <p:nvPr/>
        </p:nvSpPr>
        <p:spPr>
          <a:xfrm>
            <a:off x="3047301" y="3246431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0" i="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Concept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7056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14459" y="77143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63970" y="404749"/>
            <a:ext cx="66324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Image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(Addition)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endParaRPr lang="en-US" altLang="ko-KR" sz="4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D5B704-664E-4B8B-BDF8-C386C8BD3858}"/>
              </a:ext>
            </a:extLst>
          </p:cNvPr>
          <p:cNvCxnSpPr>
            <a:cxnSpLocks/>
          </p:cNvCxnSpPr>
          <p:nvPr/>
        </p:nvCxnSpPr>
        <p:spPr>
          <a:xfrm flipV="1">
            <a:off x="317128" y="1314531"/>
            <a:ext cx="4060343" cy="29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BE98B84-315D-43DA-9E59-25294FD307A1}"/>
              </a:ext>
            </a:extLst>
          </p:cNvPr>
          <p:cNvCxnSpPr>
            <a:cxnSpLocks/>
          </p:cNvCxnSpPr>
          <p:nvPr/>
        </p:nvCxnSpPr>
        <p:spPr>
          <a:xfrm>
            <a:off x="6864246" y="1314531"/>
            <a:ext cx="47878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7F701F0D-1C04-4DAD-96B7-18FE5C1EC63E}"/>
              </a:ext>
            </a:extLst>
          </p:cNvPr>
          <p:cNvSpPr/>
          <p:nvPr/>
        </p:nvSpPr>
        <p:spPr>
          <a:xfrm>
            <a:off x="4362406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FE95F1-01E4-43F6-914D-ED830B75ABAA}"/>
              </a:ext>
            </a:extLst>
          </p:cNvPr>
          <p:cNvSpPr/>
          <p:nvPr/>
        </p:nvSpPr>
        <p:spPr>
          <a:xfrm>
            <a:off x="6752549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9D7174D-61F1-4F89-B5A3-73203B9698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427" y="1729299"/>
            <a:ext cx="8721145" cy="472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022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14459" y="77143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63970" y="404749"/>
            <a:ext cx="65078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0" i="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Words of blessing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D5B704-664E-4B8B-BDF8-C386C8BD3858}"/>
              </a:ext>
            </a:extLst>
          </p:cNvPr>
          <p:cNvCxnSpPr>
            <a:cxnSpLocks/>
          </p:cNvCxnSpPr>
          <p:nvPr/>
        </p:nvCxnSpPr>
        <p:spPr>
          <a:xfrm flipV="1">
            <a:off x="317128" y="1314531"/>
            <a:ext cx="4060343" cy="29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BE98B84-315D-43DA-9E59-25294FD307A1}"/>
              </a:ext>
            </a:extLst>
          </p:cNvPr>
          <p:cNvCxnSpPr>
            <a:cxnSpLocks/>
          </p:cNvCxnSpPr>
          <p:nvPr/>
        </p:nvCxnSpPr>
        <p:spPr>
          <a:xfrm>
            <a:off x="6864246" y="1314531"/>
            <a:ext cx="47878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7F701F0D-1C04-4DAD-96B7-18FE5C1EC63E}"/>
              </a:ext>
            </a:extLst>
          </p:cNvPr>
          <p:cNvSpPr/>
          <p:nvPr/>
        </p:nvSpPr>
        <p:spPr>
          <a:xfrm>
            <a:off x="4362406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FE95F1-01E4-43F6-914D-ED830B75ABAA}"/>
              </a:ext>
            </a:extLst>
          </p:cNvPr>
          <p:cNvSpPr/>
          <p:nvPr/>
        </p:nvSpPr>
        <p:spPr>
          <a:xfrm>
            <a:off x="6752549" y="1254872"/>
            <a:ext cx="119317" cy="119317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86EC35-3774-4A6C-A214-2CDA563C2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85" y="2060159"/>
            <a:ext cx="5359324" cy="334901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E111F5B-36A8-49D8-934D-7F4A74E5D2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015" y="2060159"/>
            <a:ext cx="6313241" cy="341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36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2942</TotalTime>
  <Words>138</Words>
  <Application>Microsoft Office PowerPoint</Application>
  <PresentationFormat>와이드스크린</PresentationFormat>
  <Paragraphs>34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KoPub돋움체 Light</vt:lpstr>
      <vt:lpstr>Noto Sans</vt:lpstr>
      <vt:lpstr>맑은 고딕</vt:lpstr>
      <vt:lpstr>배달의민족 주아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림</dc:creator>
  <cp:lastModifiedBy>김 예림</cp:lastModifiedBy>
  <cp:revision>36</cp:revision>
  <dcterms:created xsi:type="dcterms:W3CDTF">2018-04-26T13:55:58Z</dcterms:created>
  <dcterms:modified xsi:type="dcterms:W3CDTF">2021-05-31T11:55:17Z</dcterms:modified>
</cp:coreProperties>
</file>

<file path=docProps/thumbnail.jpeg>
</file>